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3" d="100"/>
          <a:sy n="93" d="100"/>
        </p:scale>
        <p:origin x="-7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hyperlink" Target="http://www.independent.co.uk/news/world/africa/tanzanian-albinos-come-out-of-the-shadows-1214720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ideard.wordpress.com/2008/11/20/" TargetMode="External"/><Relationship Id="rId3" Type="http://schemas.openxmlformats.org/officeDocument/2006/relationships/hyperlink" Target="http://article.wn.com/view/2008/12/24/UNICEF_calls_for_crackdown_on_albino_murders_in_Tanzania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Albinos in Tanzania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Jenny Choi </a:t>
            </a:r>
          </a:p>
          <a:p>
            <a:r>
              <a:rPr lang="en-US" dirty="0" smtClean="0"/>
              <a:t>9G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Albinos of Tanzania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Albinos are being killed by people who attempt sell their body parts at high price</a:t>
            </a:r>
          </a:p>
          <a:p>
            <a:pPr>
              <a:buNone/>
            </a:pPr>
            <a:r>
              <a:rPr lang="en-US" dirty="0" smtClean="0"/>
              <a:t> -A boy was killed by men wielding machetes, who cut off his arms and a leg</a:t>
            </a:r>
          </a:p>
          <a:p>
            <a:pPr>
              <a:buNone/>
            </a:pPr>
            <a:r>
              <a:rPr lang="en-US" dirty="0" smtClean="0"/>
              <a:t> -A man was caught attempting to smuggle a baby’s head through the </a:t>
            </a:r>
            <a:r>
              <a:rPr lang="en-US" smtClean="0"/>
              <a:t>border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Centered mostly around Tanzania, but also occurring in neighboring countries like Burundi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 been continuing since last year; became even more frequent  as witch doctors put high prices on the body parts of albinos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Tanzania’s witch doctors claim that albino’s body parts can be used in magic. The parts are supposed to bring good luck.  </a:t>
            </a:r>
          </a:p>
          <a:p>
            <a:r>
              <a:rPr lang="en-US" dirty="0" smtClean="0"/>
              <a:t>In some communities, albinos are considered as a curse put on a family and seen as ghost-like creatures.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than 20 albinos were killed in 2008 alone. The cases continue, although</a:t>
            </a:r>
            <a:r>
              <a:rPr lang="en-US" dirty="0" smtClean="0"/>
              <a:t> the president vowed to crack down on </a:t>
            </a:r>
            <a:r>
              <a:rPr lang="en-US" smtClean="0"/>
              <a:t>the criminals.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http://eideard.wordpress.com/2008/11/20/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http://article.wn.com/view/2008/12/24/UNICEF_calls_for_crackdown_on_albino_murders_in_Tanzania/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http://www.independent.co.uk/news/world/africa/tanzanian-albinos-come-out-of-the-shadows-1214720.html</a:t>
            </a:r>
            <a:endParaRPr lang="en-US" dirty="0" smtClean="0"/>
          </a:p>
          <a:p>
            <a:r>
              <a:rPr lang="en-US" dirty="0" smtClean="0"/>
              <a:t>http://www.guardian.co.uk/world/2008/nov/16/tanzania-humanrights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265</Words>
  <Application>Microsoft Macintosh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Albinos in Tanzania</vt:lpstr>
      <vt:lpstr>Who</vt:lpstr>
      <vt:lpstr>What</vt:lpstr>
      <vt:lpstr>Where</vt:lpstr>
      <vt:lpstr>When</vt:lpstr>
      <vt:lpstr>Why</vt:lpstr>
      <vt:lpstr>How </vt:lpstr>
      <vt:lpstr>Bibliography</vt:lpstr>
    </vt:vector>
  </TitlesOfParts>
  <Company>Korea International School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Albinos in Tanzania</dc:title>
  <dc:creator>Yae Eun (Jenny) Choi Lee</dc:creator>
  <cp:lastModifiedBy>Yae Eun (Jenny) Choi Lee</cp:lastModifiedBy>
  <cp:revision>3</cp:revision>
  <dcterms:created xsi:type="dcterms:W3CDTF">2009-01-15T22:03:28Z</dcterms:created>
  <dcterms:modified xsi:type="dcterms:W3CDTF">2009-01-15T22:45:51Z</dcterms:modified>
</cp:coreProperties>
</file>